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8543-2963-4FFF-AF72-B03FA28FFE85}" type="datetimeFigureOut">
              <a:rPr lang="hu-HU" smtClean="0"/>
              <a:t>2024. 04. 25.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DABA529-AAC6-4CBD-B870-9AE73BAD561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154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8543-2963-4FFF-AF72-B03FA28FFE85}" type="datetimeFigureOut">
              <a:rPr lang="hu-HU" smtClean="0"/>
              <a:t>2024. 04. 25.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29-AAC6-4CBD-B870-9AE73BAD561F}" type="slidenum">
              <a:rPr lang="hu-HU" smtClean="0"/>
              <a:t>‹#›</a:t>
            </a:fld>
            <a:endParaRPr lang="hu-H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677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8543-2963-4FFF-AF72-B03FA28FFE85}" type="datetimeFigureOut">
              <a:rPr lang="hu-HU" smtClean="0"/>
              <a:t>2024. 04. 25.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29-AAC6-4CBD-B870-9AE73BAD561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37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8543-2963-4FFF-AF72-B03FA28FFE85}" type="datetimeFigureOut">
              <a:rPr lang="hu-HU" smtClean="0"/>
              <a:t>2024. 04. 25.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29-AAC6-4CBD-B870-9AE73BAD561F}" type="slidenum">
              <a:rPr lang="hu-HU" smtClean="0"/>
              <a:t>‹#›</a:t>
            </a:fld>
            <a:endParaRPr lang="hu-H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413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8543-2963-4FFF-AF72-B03FA28FFE85}" type="datetimeFigureOut">
              <a:rPr lang="hu-HU" smtClean="0"/>
              <a:t>2024. 04. 25.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29-AAC6-4CBD-B870-9AE73BAD561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64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8543-2963-4FFF-AF72-B03FA28FFE85}" type="datetimeFigureOut">
              <a:rPr lang="hu-HU" smtClean="0"/>
              <a:t>2024. 04. 25.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29-AAC6-4CBD-B870-9AE73BAD561F}" type="slidenum">
              <a:rPr lang="hu-HU" smtClean="0"/>
              <a:t>‹#›</a:t>
            </a:fld>
            <a:endParaRPr lang="hu-H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18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8543-2963-4FFF-AF72-B03FA28FFE85}" type="datetimeFigureOut">
              <a:rPr lang="hu-HU" smtClean="0"/>
              <a:t>2024. 04. 25.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29-AAC6-4CBD-B870-9AE73BAD561F}" type="slidenum">
              <a:rPr lang="hu-HU" smtClean="0"/>
              <a:t>‹#›</a:t>
            </a:fld>
            <a:endParaRPr lang="hu-H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13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8543-2963-4FFF-AF72-B03FA28FFE85}" type="datetimeFigureOut">
              <a:rPr lang="hu-HU" smtClean="0"/>
              <a:t>2024. 04. 25.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29-AAC6-4CBD-B870-9AE73BAD561F}" type="slidenum">
              <a:rPr lang="hu-HU" smtClean="0"/>
              <a:t>‹#›</a:t>
            </a:fld>
            <a:endParaRPr lang="hu-H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683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8543-2963-4FFF-AF72-B03FA28FFE85}" type="datetimeFigureOut">
              <a:rPr lang="hu-HU" smtClean="0"/>
              <a:t>2024. 04. 25.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29-AAC6-4CBD-B870-9AE73BAD561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0077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8543-2963-4FFF-AF72-B03FA28FFE85}" type="datetimeFigureOut">
              <a:rPr lang="hu-HU" smtClean="0"/>
              <a:t>2024. 04. 25.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29-AAC6-4CBD-B870-9AE73BAD561F}" type="slidenum">
              <a:rPr lang="hu-HU" smtClean="0"/>
              <a:t>‹#›</a:t>
            </a:fld>
            <a:endParaRPr lang="hu-H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83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18B8543-2963-4FFF-AF72-B03FA28FFE85}" type="datetimeFigureOut">
              <a:rPr lang="hu-HU" smtClean="0"/>
              <a:t>2024. 04. 25.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29-AAC6-4CBD-B870-9AE73BAD561F}" type="slidenum">
              <a:rPr lang="hu-HU" smtClean="0"/>
              <a:t>‹#›</a:t>
            </a:fld>
            <a:endParaRPr lang="hu-H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267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B8543-2963-4FFF-AF72-B03FA28FFE85}" type="datetimeFigureOut">
              <a:rPr lang="hu-HU" smtClean="0"/>
              <a:t>2024. 04. 25.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DABA529-AAC6-4CBD-B870-9AE73BAD561F}" type="slidenum">
              <a:rPr lang="hu-HU" smtClean="0"/>
              <a:t>‹#›</a:t>
            </a:fld>
            <a:endParaRPr lang="hu-H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920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Utazási iroda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Készítette: Tóth Csaba, varga Benedek, bihari Vilmos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55680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498764" y="340822"/>
            <a:ext cx="4172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 smtClean="0"/>
              <a:t>Github</a:t>
            </a:r>
            <a:r>
              <a:rPr lang="hu-HU" sz="2000" b="1" dirty="0" smtClean="0"/>
              <a:t> fejlesztések</a:t>
            </a:r>
            <a:endParaRPr lang="hu-HU" sz="2000" b="1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4" y="2558675"/>
            <a:ext cx="8620125" cy="1724025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598516" y="1554480"/>
            <a:ext cx="3059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Feltöltöttük a programot, és az említett dokumentációkat.</a:t>
            </a:r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3956859" y="4414058"/>
            <a:ext cx="423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 </a:t>
            </a:r>
            <a:r>
              <a:rPr lang="hu-HU" dirty="0"/>
              <a:t>k</a:t>
            </a:r>
            <a:r>
              <a:rPr lang="hu-HU" dirty="0" smtClean="0"/>
              <a:t>észítőket illetve az előfordulható hibákat és a további főbb fejlesztési lehetőségeket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784" y="434349"/>
            <a:ext cx="2564823" cy="144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91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146" y="807434"/>
            <a:ext cx="5715000" cy="3810000"/>
          </a:xfrm>
          <a:prstGeom prst="rect">
            <a:avLst/>
          </a:prstGeom>
        </p:spPr>
      </p:pic>
      <p:sp>
        <p:nvSpPr>
          <p:cNvPr id="2" name="Szövegdoboz 1"/>
          <p:cNvSpPr txBox="1"/>
          <p:nvPr/>
        </p:nvSpPr>
        <p:spPr>
          <a:xfrm>
            <a:off x="166255" y="407324"/>
            <a:ext cx="6026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smtClean="0"/>
              <a:t>Összegzés</a:t>
            </a:r>
            <a:endParaRPr lang="hu-HU" sz="2000" b="1" dirty="0"/>
          </a:p>
        </p:txBody>
      </p:sp>
      <p:sp>
        <p:nvSpPr>
          <p:cNvPr id="3" name="Szövegdoboz 2"/>
          <p:cNvSpPr txBox="1"/>
          <p:nvPr/>
        </p:nvSpPr>
        <p:spPr>
          <a:xfrm>
            <a:off x="465514" y="1064029"/>
            <a:ext cx="4663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 programot a jövőben tovább szeretnénk fejleszteni mivel az embereknek szeretnénk az utazásokat minél könnyebb és gördülékenyebbé tenni.</a:t>
            </a:r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465513" y="2743200"/>
            <a:ext cx="477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Nyilván vannak akik sokkal többet utaznak és nekik szeretnénk kedvezni hogy minél könnyebb legyen az utazás megszervezése.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55860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Köszönjük a figyelmet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7898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07029">
            <a:off x="3843416" y="1677215"/>
            <a:ext cx="4928011" cy="3698977"/>
          </a:xfrm>
          <a:prstGeom prst="rect">
            <a:avLst/>
          </a:prstGeom>
        </p:spPr>
      </p:pic>
      <p:sp>
        <p:nvSpPr>
          <p:cNvPr id="2" name="Szövegdoboz 1"/>
          <p:cNvSpPr txBox="1"/>
          <p:nvPr/>
        </p:nvSpPr>
        <p:spPr>
          <a:xfrm>
            <a:off x="369116" y="234892"/>
            <a:ext cx="3045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smtClean="0"/>
              <a:t>Az utazási irodákról</a:t>
            </a:r>
            <a:endParaRPr lang="hu-HU" sz="2000" b="1" dirty="0"/>
          </a:p>
        </p:txBody>
      </p:sp>
      <p:sp>
        <p:nvSpPr>
          <p:cNvPr id="5" name="Téglalap 4"/>
          <p:cNvSpPr/>
          <p:nvPr/>
        </p:nvSpPr>
        <p:spPr>
          <a:xfrm>
            <a:off x="279633" y="1591378"/>
            <a:ext cx="42923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600" dirty="0" smtClean="0"/>
              <a:t>Az utazási irodák utazásszervező cégek, amelyek segítenek az embereknek repülőjegyek, szállások és programok foglalásában. Kínálnak szakértő tanácsokat és kapcsolatokat a szállítókkal, hogy könnyebbé tegyék az utazás tervezését és lebonyolítását.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3742671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360" y="352338"/>
            <a:ext cx="7081292" cy="3862523"/>
          </a:xfrm>
          <a:prstGeom prst="rect">
            <a:avLst/>
          </a:prstGeom>
        </p:spPr>
      </p:pic>
      <p:sp>
        <p:nvSpPr>
          <p:cNvPr id="2" name="Szövegdoboz 1"/>
          <p:cNvSpPr txBox="1"/>
          <p:nvPr/>
        </p:nvSpPr>
        <p:spPr>
          <a:xfrm>
            <a:off x="427839" y="1971413"/>
            <a:ext cx="3028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smtClean="0"/>
              <a:t>A program készítésekor mi is létre akartunk hozni egy utazási irodát, ahol megtudjuk adni az utasoknak az adatait, elérhetőségét. </a:t>
            </a:r>
            <a:endParaRPr lang="hu-HU" sz="1600" dirty="0"/>
          </a:p>
        </p:txBody>
      </p:sp>
      <p:sp>
        <p:nvSpPr>
          <p:cNvPr id="3" name="Szövegdoboz 2"/>
          <p:cNvSpPr txBox="1"/>
          <p:nvPr/>
        </p:nvSpPr>
        <p:spPr>
          <a:xfrm>
            <a:off x="4429387" y="4541274"/>
            <a:ext cx="463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smtClean="0"/>
              <a:t>Fontos kritérium volt hogy az utazásokat tudjuk hozzáadni illetve létrehozzunk egy jelentkezési részt is.</a:t>
            </a:r>
            <a:endParaRPr lang="hu-HU" sz="1600" dirty="0"/>
          </a:p>
        </p:txBody>
      </p:sp>
      <p:sp>
        <p:nvSpPr>
          <p:cNvPr id="4" name="Szövegdoboz 3"/>
          <p:cNvSpPr txBox="1"/>
          <p:nvPr/>
        </p:nvSpPr>
        <p:spPr>
          <a:xfrm>
            <a:off x="427838" y="352338"/>
            <a:ext cx="4806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smtClean="0"/>
              <a:t>Röviden a tervezésről</a:t>
            </a:r>
            <a:endParaRPr lang="hu-HU" sz="2000" b="1" dirty="0"/>
          </a:p>
        </p:txBody>
      </p:sp>
    </p:spTree>
    <p:extLst>
      <p:ext uri="{BB962C8B-B14F-4D97-AF65-F5344CB8AC3E}">
        <p14:creationId xmlns:p14="http://schemas.microsoft.com/office/powerpoint/2010/main" val="195387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184558" y="243281"/>
            <a:ext cx="348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smtClean="0"/>
              <a:t>A programról</a:t>
            </a:r>
            <a:endParaRPr lang="hu-HU" sz="2000" b="1" dirty="0"/>
          </a:p>
        </p:txBody>
      </p:sp>
      <p:sp>
        <p:nvSpPr>
          <p:cNvPr id="3" name="Szövegdoboz 2"/>
          <p:cNvSpPr txBox="1"/>
          <p:nvPr/>
        </p:nvSpPr>
        <p:spPr>
          <a:xfrm>
            <a:off x="209725" y="1073791"/>
            <a:ext cx="5176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smtClean="0"/>
              <a:t>A programba meg tudjuk adni az utas nevét, adatait. Az utazást hogy hova kíván utazni illetve ha szeretne jelentkezni akár egy útra. </a:t>
            </a:r>
            <a:endParaRPr lang="hu-HU" sz="1600" dirty="0"/>
          </a:p>
        </p:txBody>
      </p:sp>
      <p:pic>
        <p:nvPicPr>
          <p:cNvPr id="4" name="Kép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81" y="1073791"/>
            <a:ext cx="3308758" cy="2125124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2424418" y="3858935"/>
            <a:ext cx="5612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smtClean="0"/>
              <a:t>Az utas adatainak módosítása is egy opció nálunk. Illetve az utaslistát is letudjuk kérni.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1116548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/>
          <p:nvPr/>
        </p:nvPicPr>
        <p:blipFill>
          <a:blip r:embed="rId2"/>
          <a:stretch>
            <a:fillRect/>
          </a:stretch>
        </p:blipFill>
        <p:spPr>
          <a:xfrm>
            <a:off x="656614" y="868872"/>
            <a:ext cx="3009900" cy="1009650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3967992" y="868872"/>
            <a:ext cx="1887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smtClean="0"/>
              <a:t>Először is hozzá adjuk az utast és az adatait</a:t>
            </a:r>
            <a:endParaRPr lang="hu-HU" sz="1600" dirty="0"/>
          </a:p>
        </p:txBody>
      </p:sp>
      <p:pic>
        <p:nvPicPr>
          <p:cNvPr id="5" name="Kép 4"/>
          <p:cNvPicPr/>
          <p:nvPr/>
        </p:nvPicPr>
        <p:blipFill>
          <a:blip r:embed="rId3"/>
          <a:stretch>
            <a:fillRect/>
          </a:stretch>
        </p:blipFill>
        <p:spPr>
          <a:xfrm>
            <a:off x="625503" y="2760283"/>
            <a:ext cx="4286250" cy="2562225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5033395" y="4399178"/>
            <a:ext cx="2751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smtClean="0"/>
              <a:t>Majd jelentkezünk egy utazásra amit már megadtunk.</a:t>
            </a:r>
            <a:endParaRPr lang="hu-HU" sz="1600" dirty="0"/>
          </a:p>
        </p:txBody>
      </p:sp>
      <p:pic>
        <p:nvPicPr>
          <p:cNvPr id="7" name="Kép 6"/>
          <p:cNvPicPr/>
          <p:nvPr/>
        </p:nvPicPr>
        <p:blipFill>
          <a:blip r:embed="rId4"/>
          <a:stretch>
            <a:fillRect/>
          </a:stretch>
        </p:blipFill>
        <p:spPr>
          <a:xfrm>
            <a:off x="7412460" y="340234"/>
            <a:ext cx="3105150" cy="2066925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7675927" y="2617365"/>
            <a:ext cx="3011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smtClean="0"/>
              <a:t>Megtudjuk tekinteni az utast illetve az utat és hozzá tartozó árat.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2721330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44444">
            <a:off x="5430733" y="1025432"/>
            <a:ext cx="5236201" cy="3330672"/>
          </a:xfrm>
          <a:prstGeom prst="rect">
            <a:avLst/>
          </a:prstGeom>
        </p:spPr>
      </p:pic>
      <p:pic>
        <p:nvPicPr>
          <p:cNvPr id="2" name="Kép 1"/>
          <p:cNvPicPr/>
          <p:nvPr/>
        </p:nvPicPr>
        <p:blipFill>
          <a:blip r:embed="rId3"/>
          <a:stretch>
            <a:fillRect/>
          </a:stretch>
        </p:blipFill>
        <p:spPr>
          <a:xfrm>
            <a:off x="557518" y="1401703"/>
            <a:ext cx="3124200" cy="2695575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3681718" y="3622595"/>
            <a:ext cx="2063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smtClean="0"/>
              <a:t>Ha netán az utas adatait elrontottuk nem probléma, könnyen megtudjuk azt változtatni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1961369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8" y="0"/>
            <a:ext cx="3078079" cy="5644346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044" y="1099839"/>
            <a:ext cx="3769434" cy="5644109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8581938" y="620785"/>
            <a:ext cx="2718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smtClean="0"/>
              <a:t>A programrészekhez a készítésnél raktunk egyszerű magyarázó kommenteket a könnyebb és érthetőbb magyarázás miatt.</a:t>
            </a:r>
            <a:endParaRPr lang="hu-HU" sz="1600" dirty="0"/>
          </a:p>
        </p:txBody>
      </p:sp>
      <p:sp>
        <p:nvSpPr>
          <p:cNvPr id="6" name="Szövegdoboz 5"/>
          <p:cNvSpPr txBox="1"/>
          <p:nvPr/>
        </p:nvSpPr>
        <p:spPr>
          <a:xfrm>
            <a:off x="7625593" y="4588778"/>
            <a:ext cx="3590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smtClean="0"/>
              <a:t>A program és annak részletesebb lebontását a fejlesztői dokumentációban tudják megtekinteni.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2275357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tazási irodák - Sopron Régió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6857">
            <a:off x="6281159" y="1585198"/>
            <a:ext cx="4881397" cy="325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76" y="657498"/>
            <a:ext cx="3041880" cy="6062084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3699309" y="1450277"/>
            <a:ext cx="42196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smtClean="0"/>
              <a:t>A program még egyenlőre nem végleges illetve a további fejlesztéseket a </a:t>
            </a:r>
            <a:r>
              <a:rPr lang="hu-HU" sz="1600" dirty="0" err="1" smtClean="0"/>
              <a:t>github</a:t>
            </a:r>
            <a:r>
              <a:rPr lang="hu-HU" sz="1600" dirty="0" smtClean="0"/>
              <a:t> oldalunkon lehet követni ami a következő diában fog szerepelni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2385169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51670" y="394283"/>
            <a:ext cx="593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 smtClean="0"/>
              <a:t>Github</a:t>
            </a:r>
            <a:endParaRPr lang="hu-HU" sz="2000" b="1" dirty="0"/>
          </a:p>
        </p:txBody>
      </p:sp>
      <p:sp>
        <p:nvSpPr>
          <p:cNvPr id="3" name="Szövegdoboz 2"/>
          <p:cNvSpPr txBox="1"/>
          <p:nvPr/>
        </p:nvSpPr>
        <p:spPr>
          <a:xfrm>
            <a:off x="427839" y="1006679"/>
            <a:ext cx="506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smtClean="0"/>
              <a:t>A fejlesztések/újítások és azok feltöltése nagyrészt ott történik.</a:t>
            </a:r>
            <a:endParaRPr lang="hu-HU" sz="1600" dirty="0"/>
          </a:p>
        </p:txBody>
      </p:sp>
      <p:sp>
        <p:nvSpPr>
          <p:cNvPr id="4" name="Szövegdoboz 3"/>
          <p:cNvSpPr txBox="1"/>
          <p:nvPr/>
        </p:nvSpPr>
        <p:spPr>
          <a:xfrm>
            <a:off x="473825" y="1778924"/>
            <a:ext cx="5070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Megtalálható ott maga program illetve a </a:t>
            </a:r>
          </a:p>
          <a:p>
            <a:r>
              <a:rPr lang="hu-HU" dirty="0" smtClean="0"/>
              <a:t>Fejlesztői és felhasználói dokumentáció 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24" y="3025833"/>
            <a:ext cx="2089976" cy="2089976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787" y="794393"/>
            <a:ext cx="2128240" cy="212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6712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TM10001114[[fn=Galéria]]</Template>
  <TotalTime>118</TotalTime>
  <Words>306</Words>
  <Application>Microsoft Office PowerPoint</Application>
  <PresentationFormat>Szélesvásznú</PresentationFormat>
  <Paragraphs>28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Gallery</vt:lpstr>
      <vt:lpstr>Utazási iroda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Utazási iroda</dc:title>
  <dc:creator>Beni</dc:creator>
  <cp:lastModifiedBy>Varga Benedek</cp:lastModifiedBy>
  <cp:revision>8</cp:revision>
  <dcterms:created xsi:type="dcterms:W3CDTF">2024-04-24T17:58:21Z</dcterms:created>
  <dcterms:modified xsi:type="dcterms:W3CDTF">2024-04-25T08:32:17Z</dcterms:modified>
</cp:coreProperties>
</file>